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4BF62-A66C-401E-AB27-2724B07D6BD9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B42E-62B8-4879-9958-C482EA346D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32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B42E-62B8-4879-9958-C482EA346DB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B42E-62B8-4879-9958-C482EA346DB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70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1DBD10-40A4-4417-8E05-3DCD11E262CB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C50956-A203-43C6-BF4D-E0148EAC8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435280" cy="1099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dirty="0" smtClean="0"/>
              <a:t>Наші земляки-воїни АТО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861048"/>
            <a:ext cx="7920880" cy="2592288"/>
          </a:xfrm>
        </p:spPr>
        <p:txBody>
          <a:bodyPr>
            <a:noAutofit/>
          </a:bodyPr>
          <a:lstStyle/>
          <a:p>
            <a:r>
              <a:rPr lang="uk-UA" sz="2800" dirty="0" smtClean="0"/>
              <a:t>Робота </a:t>
            </a:r>
            <a:r>
              <a:rPr lang="uk-UA" sz="2800" dirty="0" smtClean="0"/>
              <a:t>Марушевської</a:t>
            </a:r>
            <a:r>
              <a:rPr lang="uk-UA" sz="2800" dirty="0" smtClean="0"/>
              <a:t> Софії учениці 7 класу </a:t>
            </a:r>
            <a:r>
              <a:rPr lang="uk-UA" sz="2800" dirty="0" smtClean="0"/>
              <a:t>Медвинської</a:t>
            </a:r>
            <a:r>
              <a:rPr lang="uk-UA" sz="2800" dirty="0" smtClean="0"/>
              <a:t> загальноосвітньої школи І-ІІІ ступенів </a:t>
            </a:r>
            <a:r>
              <a:rPr lang="ru-RU" sz="2800" dirty="0" smtClean="0"/>
              <a:t> с. Медвин                                                           </a:t>
            </a:r>
            <a:r>
              <a:rPr lang="ru-RU" sz="2800" dirty="0" smtClean="0"/>
              <a:t>керівник</a:t>
            </a:r>
            <a:r>
              <a:rPr lang="ru-RU" sz="2800" dirty="0" smtClean="0"/>
              <a:t>: </a:t>
            </a:r>
            <a:r>
              <a:rPr lang="ru-RU" sz="2800" dirty="0" smtClean="0"/>
              <a:t>Марушевська</a:t>
            </a:r>
            <a:r>
              <a:rPr lang="ru-RU" sz="2800" dirty="0" smtClean="0"/>
              <a:t> Ольга </a:t>
            </a:r>
            <a:r>
              <a:rPr lang="ru-RU" sz="2800" dirty="0" smtClean="0"/>
              <a:t>Володимирівна</a:t>
            </a:r>
            <a:r>
              <a:rPr lang="ru-RU" sz="2800" dirty="0" smtClean="0"/>
              <a:t>  </a:t>
            </a:r>
            <a:endParaRPr lang="uk-UA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3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2"/>
    </mc:Choice>
    <mc:Fallback xmlns="">
      <p:transition spd="slow" advTm="19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2736304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Діждавшись волонтерської допомоги з нашого села дуже зрадів, а особливо листу та малюнкам донечки та слів:,,Ми тебе чекаємо повертайся!” відповідав без вагань:,,Я повернусь як тільки навчимо хлопців які нас змінять того що знаємо ми, бойовим хитрощам без цих знань їх відразу знищать. ”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Софiя\Desktop\З ФЛЕШКИ\IMG_9591197241456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61206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8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5"/>
    </mc:Choice>
    <mc:Fallback xmlns="">
      <p:transition spd="slow" advTm="26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3779912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Ніби передчуваючи 16.07.14 на своїй сторінці в Фейсбук написав: «Ты  знаеш, так хочется  ЖИТЬ!!!»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Не дожив всього чотири дні до ротації.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Чорна кава з пів ложечки цукру,мелодія гуртів ВВ, Скорпіонс, прості та зручні речі без пафосу, усмішка яка не сходить з обличчя та  головне справедливість ось його сутність-це він.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Софiя\Desktop\З ФЛЕШКИ\IMG_9591647943461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5184576" cy="58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6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55"/>
    </mc:Choice>
    <mc:Fallback xmlns="">
      <p:transition spd="slow" advTm="3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3106688" cy="571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Ніхто не залишився байдужим до його загибелі провести в останню дорогу прийшло сила силенна людей які вічно пам’ятатимуть свого героя.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Силами медвинської громади та самооборони встановлено пам’ятну  дошку на будівлі школи.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G:\P1015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79" y="836712"/>
            <a:ext cx="53285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1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8"/>
    </mc:Choice>
    <mc:Fallback xmlns="">
      <p:transition spd="slow" advTm="20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435280" cy="684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 А в книзі пам’яті загиблим напишуть такі слова: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Обставини загибелі: Загинув 6 серпня 2014р. від численних осколкових поранень близько 6.30 ранку поблизу села Дякове, Антрацитівського району, Луганської області під час артилерійського обстрілу військами РФ.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Указом президента України № 873/2014 від 14 листопада 2014р., «за особисту мужність і героїзм, виявленні у захисті державного суверенітету та територіальної цілісності України, вірність військовій присязі», нагороджений орденом «За мужність» ІІІ ступеня (посмертно).</a:t>
            </a:r>
            <a:endParaRPr lang="ru-RU" dirty="0"/>
          </a:p>
          <a:p>
            <a:pPr marL="0" indent="0">
              <a:buNone/>
            </a:pPr>
            <a:r>
              <a:rPr lang="uk-UA" b="1" dirty="0" smtClean="0"/>
              <a:t>                          Герої </a:t>
            </a:r>
            <a:r>
              <a:rPr lang="uk-UA" b="1" dirty="0"/>
              <a:t>не вмирають!!!</a:t>
            </a:r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0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2"/>
    </mc:Choice>
    <mc:Fallback xmlns="">
      <p:transition spd="slow" advTm="6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07504" y="344304"/>
            <a:ext cx="4306583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Пам'яті Олександра Василенка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Його ніхто не міг </a:t>
            </a:r>
            <a:r>
              <a:rPr lang="uk-UA" dirty="0" smtClean="0"/>
              <a:t>утримать</a:t>
            </a:r>
            <a:r>
              <a:rPr lang="uk-UA" dirty="0" smtClean="0"/>
              <a:t> вдома,</a:t>
            </a:r>
          </a:p>
          <a:p>
            <a:pPr marL="0" indent="0">
              <a:buNone/>
            </a:pPr>
            <a:r>
              <a:rPr lang="uk-UA" dirty="0" smtClean="0"/>
              <a:t>Коли в столиці знявся буревій:</a:t>
            </a:r>
          </a:p>
          <a:p>
            <a:pPr marL="0" indent="0">
              <a:buNone/>
            </a:pPr>
            <a:r>
              <a:rPr lang="uk-UA" dirty="0" smtClean="0"/>
              <a:t>«Мерщій туди!- ця місія </a:t>
            </a:r>
            <a:r>
              <a:rPr lang="uk-UA" dirty="0" smtClean="0"/>
              <a:t>свідома-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Для багатьох…,-у епіцентр подій!»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Він на Майдані боронив свободу</a:t>
            </a:r>
          </a:p>
          <a:p>
            <a:pPr marL="0" indent="0">
              <a:buNone/>
            </a:pPr>
            <a:r>
              <a:rPr lang="uk-UA" dirty="0" smtClean="0"/>
              <a:t>Він виродків,ті тушок розганяв,</a:t>
            </a:r>
          </a:p>
          <a:p>
            <a:pPr marL="0" indent="0">
              <a:buNone/>
            </a:pPr>
            <a:r>
              <a:rPr lang="uk-UA" dirty="0" smtClean="0"/>
              <a:t>У боротьбі, як син свого народу,</a:t>
            </a:r>
          </a:p>
          <a:p>
            <a:pPr marL="0" indent="0">
              <a:buNone/>
            </a:pPr>
            <a:r>
              <a:rPr lang="uk-UA" dirty="0" smtClean="0"/>
              <a:t>Військовий вишкіл гідно здобував.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 потім добровольцем на підмогу</a:t>
            </a:r>
          </a:p>
          <a:p>
            <a:pPr marL="0" indent="0">
              <a:buNone/>
            </a:pPr>
            <a:r>
              <a:rPr lang="uk-UA" dirty="0" smtClean="0"/>
              <a:t>До побратимів на Донбас, на Схід,</a:t>
            </a:r>
          </a:p>
          <a:p>
            <a:pPr marL="0" indent="0">
              <a:buNone/>
            </a:pPr>
            <a:r>
              <a:rPr lang="uk-UA" dirty="0" smtClean="0"/>
              <a:t>Щоби прискорить нашу перемогу,</a:t>
            </a:r>
          </a:p>
          <a:p>
            <a:pPr marL="0" indent="0">
              <a:buNone/>
            </a:pPr>
            <a:r>
              <a:rPr lang="uk-UA" dirty="0" smtClean="0"/>
              <a:t>Пішов у доленосний свій похід.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Щоб відсіч </a:t>
            </a:r>
            <a:r>
              <a:rPr lang="uk-UA" dirty="0" smtClean="0"/>
              <a:t>дать</a:t>
            </a:r>
            <a:r>
              <a:rPr lang="uk-UA" dirty="0" smtClean="0"/>
              <a:t> належну «</a:t>
            </a:r>
            <a:r>
              <a:rPr lang="uk-UA" dirty="0" smtClean="0"/>
              <a:t>лугандонам</a:t>
            </a:r>
            <a:r>
              <a:rPr lang="uk-UA" dirty="0" smtClean="0"/>
              <a:t>»</a:t>
            </a:r>
          </a:p>
          <a:p>
            <a:pPr marL="0" indent="0">
              <a:buNone/>
            </a:pPr>
            <a:r>
              <a:rPr lang="uk-UA" dirty="0" smtClean="0"/>
              <a:t>Сашко не раз під кулями стояв,</a:t>
            </a:r>
          </a:p>
          <a:p>
            <a:pPr marL="0" indent="0">
              <a:buNone/>
            </a:pPr>
            <a:r>
              <a:rPr lang="uk-UA" dirty="0" smtClean="0"/>
              <a:t>Їм здачу щедро з перцем роздавав,</a:t>
            </a:r>
          </a:p>
          <a:p>
            <a:pPr marL="0" indent="0">
              <a:buNone/>
            </a:pPr>
            <a:r>
              <a:rPr lang="uk-UA" dirty="0" smtClean="0"/>
              <a:t>Допоки не скінчилися патрони…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Софiя\Desktop\Новая папка (4)\Рисунок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320480" cy="59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0" y="466079"/>
            <a:ext cx="4260398" cy="6400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Оточення</a:t>
            </a:r>
            <a:r>
              <a:rPr lang="ru-RU" dirty="0"/>
              <a:t> з </a:t>
            </a:r>
            <a:r>
              <a:rPr lang="ru-RU" dirty="0"/>
              <a:t>боків</a:t>
            </a:r>
            <a:r>
              <a:rPr lang="ru-RU" dirty="0"/>
              <a:t> </a:t>
            </a:r>
            <a:r>
              <a:rPr lang="ru-RU" dirty="0"/>
              <a:t>під</a:t>
            </a:r>
            <a:r>
              <a:rPr lang="ru-RU" dirty="0"/>
              <a:t> Краснодоном,</a:t>
            </a:r>
          </a:p>
          <a:p>
            <a:pPr marL="0" indent="0">
              <a:buNone/>
            </a:pPr>
            <a:r>
              <a:rPr lang="ru-RU" dirty="0"/>
              <a:t>Смерч </a:t>
            </a:r>
            <a:r>
              <a:rPr lang="ru-RU" dirty="0"/>
              <a:t>залпів</a:t>
            </a:r>
            <a:r>
              <a:rPr lang="ru-RU" dirty="0"/>
              <a:t> </a:t>
            </a:r>
            <a:r>
              <a:rPr lang="ru-RU" dirty="0"/>
              <a:t>звідусіль</a:t>
            </a:r>
            <a:r>
              <a:rPr lang="ru-RU" dirty="0"/>
              <a:t> по наших </a:t>
            </a:r>
            <a:r>
              <a:rPr lang="ru-RU" dirty="0"/>
              <a:t>б’є</a:t>
            </a:r>
            <a:r>
              <a:rPr lang="ru-RU" dirty="0"/>
              <a:t> ,</a:t>
            </a:r>
          </a:p>
          <a:p>
            <a:pPr marL="0" indent="0">
              <a:buNone/>
            </a:pPr>
            <a:r>
              <a:rPr lang="ru-RU" dirty="0"/>
              <a:t>А старший брат-москаль </a:t>
            </a:r>
            <a:r>
              <a:rPr lang="ru-RU" dirty="0"/>
              <a:t>із</a:t>
            </a:r>
            <a:r>
              <a:rPr lang="ru-RU" dirty="0"/>
              <a:t>-за кордону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/>
              <a:t>Гостинці</a:t>
            </a:r>
            <a:r>
              <a:rPr lang="ru-RU" dirty="0"/>
              <a:t>» у снарядах </a:t>
            </a:r>
            <a:r>
              <a:rPr lang="ru-RU" dirty="0"/>
              <a:t>роздає</a:t>
            </a:r>
            <a:r>
              <a:rPr lang="ru-RU" dirty="0"/>
              <a:t>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 </a:t>
            </a:r>
            <a:r>
              <a:rPr lang="ru-RU" dirty="0"/>
              <a:t>цілий</a:t>
            </a:r>
            <a:r>
              <a:rPr lang="ru-RU" dirty="0"/>
              <a:t> </a:t>
            </a:r>
            <a:r>
              <a:rPr lang="ru-RU" dirty="0"/>
              <a:t>місяць</a:t>
            </a:r>
            <a:r>
              <a:rPr lang="ru-RU" dirty="0"/>
              <a:t> пекла </a:t>
            </a:r>
            <a:r>
              <a:rPr lang="ru-RU" dirty="0"/>
              <a:t>метастази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Під</a:t>
            </a:r>
            <a:r>
              <a:rPr lang="ru-RU" dirty="0"/>
              <a:t> градом </a:t>
            </a:r>
            <a:r>
              <a:rPr lang="ru-RU" dirty="0"/>
              <a:t>мінометного</a:t>
            </a:r>
            <a:r>
              <a:rPr lang="ru-RU" dirty="0"/>
              <a:t> </a:t>
            </a:r>
            <a:r>
              <a:rPr lang="ru-RU" dirty="0"/>
              <a:t>дощу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Він</a:t>
            </a:r>
            <a:r>
              <a:rPr lang="ru-RU" dirty="0"/>
              <a:t> </a:t>
            </a:r>
            <a:r>
              <a:rPr lang="ru-RU" dirty="0"/>
              <a:t>ніс</a:t>
            </a:r>
            <a:r>
              <a:rPr lang="ru-RU" dirty="0"/>
              <a:t> </a:t>
            </a:r>
            <a:r>
              <a:rPr lang="ru-RU" dirty="0"/>
              <a:t>свій</a:t>
            </a:r>
            <a:r>
              <a:rPr lang="ru-RU" dirty="0"/>
              <a:t> </a:t>
            </a:r>
            <a:r>
              <a:rPr lang="ru-RU" dirty="0"/>
              <a:t>Хрест</a:t>
            </a:r>
            <a:r>
              <a:rPr lang="ru-RU" dirty="0"/>
              <a:t>, </a:t>
            </a:r>
            <a:r>
              <a:rPr lang="ru-RU" dirty="0"/>
              <a:t>виконував</a:t>
            </a:r>
            <a:r>
              <a:rPr lang="ru-RU" dirty="0"/>
              <a:t> </a:t>
            </a:r>
            <a:r>
              <a:rPr lang="ru-RU" dirty="0"/>
              <a:t>накази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А в </a:t>
            </a:r>
            <a:r>
              <a:rPr lang="ru-RU" dirty="0"/>
              <a:t>тишині</a:t>
            </a:r>
            <a:r>
              <a:rPr lang="ru-RU" dirty="0"/>
              <a:t>..,- </a:t>
            </a:r>
            <a:r>
              <a:rPr lang="ru-RU" dirty="0"/>
              <a:t>домашнього</a:t>
            </a:r>
            <a:r>
              <a:rPr lang="ru-RU" dirty="0"/>
              <a:t> борщу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Хотілось</a:t>
            </a:r>
            <a:r>
              <a:rPr lang="ru-RU" dirty="0"/>
              <a:t>!..-</a:t>
            </a:r>
            <a:r>
              <a:rPr lang="ru-RU" dirty="0"/>
              <a:t>мрія</a:t>
            </a:r>
            <a:r>
              <a:rPr lang="ru-RU" dirty="0"/>
              <a:t> </a:t>
            </a:r>
            <a:r>
              <a:rPr lang="ru-RU" dirty="0"/>
              <a:t>вернеться</a:t>
            </a:r>
            <a:r>
              <a:rPr lang="ru-RU" dirty="0"/>
              <a:t> до дому,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/>
              <a:t>обійми</a:t>
            </a:r>
            <a:r>
              <a:rPr lang="ru-RU" dirty="0"/>
              <a:t> </a:t>
            </a:r>
            <a:r>
              <a:rPr lang="ru-RU" dirty="0"/>
              <a:t>рідних</a:t>
            </a:r>
            <a:r>
              <a:rPr lang="ru-RU" dirty="0"/>
              <a:t>, В Медвин, у село,</a:t>
            </a:r>
          </a:p>
          <a:p>
            <a:pPr marL="0" indent="0">
              <a:buNone/>
            </a:pPr>
            <a:r>
              <a:rPr lang="ru-RU" dirty="0"/>
              <a:t>Залишить</a:t>
            </a:r>
            <a:r>
              <a:rPr lang="ru-RU" dirty="0"/>
              <a:t> </a:t>
            </a:r>
            <a:r>
              <a:rPr lang="ru-RU" dirty="0"/>
              <a:t>біль</a:t>
            </a:r>
            <a:r>
              <a:rPr lang="ru-RU" dirty="0"/>
              <a:t> </a:t>
            </a:r>
            <a:r>
              <a:rPr lang="ru-RU" dirty="0"/>
              <a:t>свій</a:t>
            </a:r>
            <a:r>
              <a:rPr lang="ru-RU" dirty="0"/>
              <a:t> і </a:t>
            </a:r>
            <a:r>
              <a:rPr lang="ru-RU" dirty="0"/>
              <a:t>буремну</a:t>
            </a:r>
            <a:r>
              <a:rPr lang="ru-RU" dirty="0"/>
              <a:t> </a:t>
            </a:r>
            <a:r>
              <a:rPr lang="ru-RU" dirty="0"/>
              <a:t>втому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І </a:t>
            </a:r>
            <a:r>
              <a:rPr lang="ru-RU" dirty="0"/>
              <a:t>знову</a:t>
            </a:r>
            <a:r>
              <a:rPr lang="ru-RU" dirty="0"/>
              <a:t> буде так, як все </a:t>
            </a:r>
            <a:r>
              <a:rPr lang="ru-RU" dirty="0"/>
              <a:t>було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 не судилось..,</a:t>
            </a:r>
            <a:r>
              <a:rPr lang="ru-RU" dirty="0"/>
              <a:t>скошений</a:t>
            </a:r>
            <a:r>
              <a:rPr lang="ru-RU" dirty="0"/>
              <a:t> в </a:t>
            </a:r>
            <a:r>
              <a:rPr lang="ru-RU" dirty="0"/>
              <a:t>двобої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Він</a:t>
            </a:r>
            <a:r>
              <a:rPr lang="ru-RU" dirty="0"/>
              <a:t> </a:t>
            </a:r>
            <a:r>
              <a:rPr lang="ru-RU" dirty="0"/>
              <a:t>довго</a:t>
            </a:r>
            <a:r>
              <a:rPr lang="ru-RU" dirty="0"/>
              <a:t> </a:t>
            </a:r>
            <a:r>
              <a:rPr lang="ru-RU" dirty="0"/>
              <a:t>ще</a:t>
            </a:r>
            <a:r>
              <a:rPr lang="ru-RU" dirty="0"/>
              <a:t> </a:t>
            </a:r>
            <a:r>
              <a:rPr lang="ru-RU" dirty="0"/>
              <a:t>боровся</a:t>
            </a:r>
            <a:r>
              <a:rPr lang="ru-RU" dirty="0"/>
              <a:t> за </a:t>
            </a:r>
            <a:r>
              <a:rPr lang="ru-RU" dirty="0"/>
              <a:t>життя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Там, де уже не </a:t>
            </a:r>
            <a:r>
              <a:rPr lang="ru-RU" dirty="0"/>
              <a:t>має</a:t>
            </a:r>
            <a:r>
              <a:rPr lang="ru-RU" dirty="0"/>
              <a:t> </a:t>
            </a:r>
            <a:r>
              <a:rPr lang="ru-RU" dirty="0"/>
              <a:t>вороття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Бо</a:t>
            </a:r>
            <a:r>
              <a:rPr lang="ru-RU" dirty="0"/>
              <a:t> так </a:t>
            </a:r>
            <a:r>
              <a:rPr lang="ru-RU" dirty="0"/>
              <a:t>живуть</a:t>
            </a:r>
            <a:r>
              <a:rPr lang="ru-RU" dirty="0"/>
              <a:t> </a:t>
            </a:r>
            <a:r>
              <a:rPr lang="ru-RU" dirty="0"/>
              <a:t>лиш</a:t>
            </a:r>
            <a:r>
              <a:rPr lang="ru-RU" dirty="0"/>
              <a:t> </a:t>
            </a:r>
            <a:r>
              <a:rPr lang="ru-RU" dirty="0"/>
              <a:t>істині</a:t>
            </a:r>
            <a:r>
              <a:rPr lang="ru-RU" dirty="0"/>
              <a:t> </a:t>
            </a:r>
            <a:r>
              <a:rPr lang="ru-RU" dirty="0"/>
              <a:t>герої</a:t>
            </a:r>
            <a:r>
              <a:rPr lang="ru-RU" dirty="0"/>
              <a:t> ! </a:t>
            </a:r>
            <a:endParaRPr lang="ru-RU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     автор земляк: Василь Василенко</a:t>
            </a:r>
            <a:endParaRPr lang="ru-RU" dirty="0"/>
          </a:p>
        </p:txBody>
      </p:sp>
      <p:pic>
        <p:nvPicPr>
          <p:cNvPr id="2050" name="Picture 2" descr="C:\Users\Софiя\Desktop\З ФЛЕШКИ\IMG_9591502261800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519260" cy="58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705678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uk-UA" sz="3800" dirty="0">
                <a:latin typeface="Times New Roman"/>
                <a:ea typeface="Times New Roman"/>
              </a:rPr>
              <a:t>В непростий для України час коли наші  патріоти національну гідність ставлять вище за найдорожче, своє життя. Я хочу розповісти про свого земляка,патріота,чесну віддану своїм переконанням людину,хорошого та вірного товариша,люблячого чоловіка та батька: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3800" dirty="0">
                <a:latin typeface="Times New Roman"/>
                <a:ea typeface="Times New Roman"/>
              </a:rPr>
              <a:t>Василенка Олександра Васильовича.</a:t>
            </a:r>
            <a:endParaRPr lang="ru-RU" sz="3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0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4"/>
    </mc:Choice>
    <mc:Fallback xmlns="">
      <p:transition spd="slow" advTm="28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3826768" cy="5715000"/>
          </a:xfrm>
        </p:spPr>
        <p:txBody>
          <a:bodyPr>
            <a:normAutofit fontScale="92500"/>
          </a:bodyPr>
          <a:lstStyle/>
          <a:p>
            <a:r>
              <a:rPr lang="uk-UA" sz="2800" dirty="0">
                <a:latin typeface="Times New Roman"/>
                <a:ea typeface="Times New Roman"/>
              </a:rPr>
              <a:t>Народився </a:t>
            </a:r>
            <a:r>
              <a:rPr lang="ru-RU" sz="2800" dirty="0">
                <a:latin typeface="Times New Roman"/>
                <a:ea typeface="Times New Roman"/>
              </a:rPr>
              <a:t> Олексан</a:t>
            </a:r>
            <a:r>
              <a:rPr lang="uk-UA" sz="2800" dirty="0">
                <a:latin typeface="Times New Roman"/>
                <a:ea typeface="Times New Roman"/>
              </a:rPr>
              <a:t>др   </a:t>
            </a:r>
            <a:r>
              <a:rPr lang="ru-RU" sz="2800" dirty="0">
                <a:latin typeface="Times New Roman"/>
                <a:ea typeface="Times New Roman"/>
              </a:rPr>
              <a:t>Василенко 25 травня  1982р. </a:t>
            </a:r>
            <a:r>
              <a:rPr lang="uk-UA" sz="2800" dirty="0">
                <a:latin typeface="Times New Roman"/>
                <a:ea typeface="Times New Roman"/>
              </a:rPr>
              <a:t>в  </a:t>
            </a:r>
            <a:r>
              <a:rPr lang="ru-RU" sz="2800" dirty="0">
                <a:latin typeface="Times New Roman"/>
                <a:ea typeface="Times New Roman"/>
              </a:rPr>
              <a:t>с</a:t>
            </a:r>
            <a:r>
              <a:rPr lang="uk-UA" sz="2800" dirty="0">
                <a:latin typeface="Times New Roman"/>
                <a:ea typeface="Times New Roman"/>
              </a:rPr>
              <a:t>елі </a:t>
            </a:r>
            <a:r>
              <a:rPr lang="ru-RU" sz="2800" dirty="0">
                <a:latin typeface="Times New Roman"/>
                <a:ea typeface="Times New Roman"/>
              </a:rPr>
              <a:t>Медвин,  Богуславського р</a:t>
            </a:r>
            <a:r>
              <a:rPr lang="uk-UA" sz="2800" dirty="0">
                <a:latin typeface="Times New Roman"/>
                <a:ea typeface="Times New Roman"/>
              </a:rPr>
              <a:t>айону</a:t>
            </a:r>
            <a:r>
              <a:rPr lang="ru-RU" sz="2800" dirty="0">
                <a:latin typeface="Times New Roman"/>
                <a:ea typeface="Times New Roman"/>
              </a:rPr>
              <a:t>, Ки</a:t>
            </a:r>
            <a:r>
              <a:rPr lang="uk-UA" sz="2800" dirty="0">
                <a:latin typeface="Times New Roman"/>
                <a:ea typeface="Times New Roman"/>
              </a:rPr>
              <a:t>ївської області. В сім’ї Василенків  мати Лідія Василівна вихователь дитячого садочка, батько Василь Михайлович  механік-слюсар, на даний час батьки пенсіонери. Має старшого брата Михайла. </a:t>
            </a:r>
            <a:endParaRPr lang="ru-RU" dirty="0"/>
          </a:p>
        </p:txBody>
      </p:sp>
      <p:pic>
        <p:nvPicPr>
          <p:cNvPr id="2050" name="Picture 2" descr="C:\Users\Софiя\Desktop\З ФЛЕШКИ\IMG_95903689692879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4188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8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79"/>
    </mc:Choice>
    <mc:Fallback xmlns="">
      <p:transition spd="slow" advTm="2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63272" cy="5911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Веселе дитинство з товаришами активний хлопчик провів в селі. До школи відвідував Медвинський  дитячий садочок. З 1988р. по 1999р. навчався в Медвинській  школі ,був активний та небайдужий до життя школи. По закінченню вступив в  НУБиП України в минулому Таращанський НАУ аграрний  за спеціальністю електрик. Навчання довелось перервати щоб відбути строкову службу, по поверненню закінчив дипломом з відзнакою. Призваний до лав Української армії в квітні 2001р. Повернувся в листопаді </a:t>
            </a:r>
            <a:r>
              <a:rPr lang="ru-RU" sz="3200" dirty="0" smtClean="0"/>
              <a:t>2002р</a:t>
            </a:r>
            <a:r>
              <a:rPr lang="ru-RU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3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48"/>
    </mc:Choice>
    <mc:Fallback xmlns="">
      <p:transition spd="slow" advTm="50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363272" cy="57150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sz="4000" dirty="0">
                <a:latin typeface="Times New Roman"/>
                <a:ea typeface="Times New Roman"/>
              </a:rPr>
              <a:t>Молодий, активний ,прагнучи працювати за фахом з перспективою кар’єрного росту їде підкорювати столицю. Спочатку працював на заводі Три Ведмеді</a:t>
            </a:r>
            <a:r>
              <a:rPr lang="uk-UA" sz="4000" dirty="0" smtClean="0">
                <a:latin typeface="Times New Roman"/>
                <a:ea typeface="Times New Roman"/>
              </a:rPr>
              <a:t>, потім  </a:t>
            </a:r>
            <a:r>
              <a:rPr lang="uk-UA" sz="4000" dirty="0">
                <a:latin typeface="Times New Roman"/>
                <a:ea typeface="Times New Roman"/>
              </a:rPr>
              <a:t>Позняки жил буд , Київ міськ буд ,Тракторний завод,останнє місце роботи електриком в ТОВ «СтройВекторПлюс».</a:t>
            </a:r>
            <a:endParaRPr lang="ru-RU" sz="4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3"/>
    </mc:Choice>
    <mc:Fallback xmlns="">
      <p:transition spd="slow" advTm="26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2736304" cy="659735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uk-UA" sz="2800" dirty="0">
                <a:latin typeface="Times New Roman"/>
                <a:ea typeface="Times New Roman"/>
              </a:rPr>
              <a:t> З 2008р. в громадянському шлюбі з </a:t>
            </a:r>
            <a:r>
              <a:rPr lang="uk-UA" sz="2800" dirty="0" smtClean="0">
                <a:latin typeface="Times New Roman"/>
                <a:ea typeface="Times New Roman"/>
              </a:rPr>
              <a:t>Тарасюк  </a:t>
            </a:r>
            <a:r>
              <a:rPr lang="uk-UA" sz="2800" dirty="0">
                <a:latin typeface="Times New Roman"/>
                <a:ea typeface="Times New Roman"/>
              </a:rPr>
              <a:t>С.М.. В 2009р</a:t>
            </a:r>
            <a:r>
              <a:rPr lang="uk-UA" sz="2800" dirty="0" smtClean="0">
                <a:latin typeface="Times New Roman"/>
                <a:ea typeface="Times New Roman"/>
              </a:rPr>
              <a:t>. народилась </a:t>
            </a:r>
            <a:r>
              <a:rPr lang="uk-UA" sz="2800" dirty="0">
                <a:latin typeface="Times New Roman"/>
                <a:ea typeface="Times New Roman"/>
              </a:rPr>
              <a:t>довгоочікувана донечка Софійка.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Софiя\Desktop\З ФЛЕШКИ\IMG_9911431221840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2281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9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4"/>
    </mc:Choice>
    <mc:Fallback xmlns="">
      <p:transition spd="slow" advTm="14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51520" y="457200"/>
            <a:ext cx="3024336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В час революції гідності приймав участь в виявленні волі громадян на майдані. В березні 2014р. призваний на перепідготовку в  Білоцерківську військову частину, потім підписавши контракт та </a:t>
            </a:r>
            <a:r>
              <a:rPr lang="uk-UA" dirty="0" smtClean="0"/>
              <a:t>був зачислений </a:t>
            </a:r>
            <a:r>
              <a:rPr lang="uk-UA" dirty="0"/>
              <a:t>в 72-гу механізовану бригаду. </a:t>
            </a:r>
            <a:endParaRPr lang="ru-RU" dirty="0"/>
          </a:p>
        </p:txBody>
      </p:sp>
      <p:pic>
        <p:nvPicPr>
          <p:cNvPr id="9218" name="Picture 2" descr="C:\Users\Софiя\Desktop\З ФЛЕШКИ\IMG_95905553385548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5660156" cy="51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15"/>
    </mc:Choice>
    <mc:Fallback xmlns="">
      <p:transition spd="slow" advTm="23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2818656" cy="57150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 В квітні 2014 року потрапив в зону АТО. В зоні АТО служив старшим навідником реактивної артилерійської  установки БМ-21 град. Підрозділ: 72-а окрема механізована бригада. Спочатку була Запорізька потім Луганська області</a:t>
            </a:r>
            <a:endParaRPr lang="ru-RU" dirty="0"/>
          </a:p>
        </p:txBody>
      </p:sp>
      <p:pic>
        <p:nvPicPr>
          <p:cNvPr id="5123" name="Picture 3" descr="C:\Users\Софiя\Desktop\З ФЛЕШКИ\IMG_9591061551487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328592" cy="61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3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1"/>
    </mc:Choice>
    <mc:Fallback xmlns="">
      <p:transition spd="slow" advTm="25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114800" cy="571500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Незламний духом навіть в оточенні говорив рідним та друзям що все гаразд, а про те як хотілось їсти чи воду зібрану від дощу в плащ палатку для пиття, ноги які в окопах в воді вище кісточок-мовчав. Ділитись окрайцем хліба з бойовими побратимами це святе ,та остання цигарка викурена разом об’єднувала навіки. Пережив обстріли та пожежу коли згоріло в авто </a:t>
            </a:r>
            <a:r>
              <a:rPr lang="uk-UA" dirty="0" smtClean="0"/>
              <a:t>все, </a:t>
            </a:r>
            <a:r>
              <a:rPr lang="uk-UA" dirty="0"/>
              <a:t>дивом врятований не падав духом і говорив: ,,Ми їм покажемо!</a:t>
            </a:r>
            <a:r>
              <a:rPr lang="ru-RU" dirty="0"/>
              <a:t>”</a:t>
            </a:r>
          </a:p>
          <a:p>
            <a:endParaRPr lang="ru-RU" dirty="0"/>
          </a:p>
        </p:txBody>
      </p:sp>
      <p:pic>
        <p:nvPicPr>
          <p:cNvPr id="6146" name="Picture 2" descr="C:\Users\Софiя\Desktop\З ФЛЕШКИ\IMG_9912059532401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766343" cy="55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7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33"/>
    </mc:Choice>
    <mc:Fallback xmlns="">
      <p:transition spd="slow" advTm="42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3|3.8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9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5|21.5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446</TotalTime>
  <Words>852</Words>
  <Application>Microsoft Office PowerPoint</Application>
  <PresentationFormat>Экран (4:3)</PresentationFormat>
  <Paragraphs>65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Софiя</dc:creator>
  <cp:lastModifiedBy>Софiя</cp:lastModifiedBy>
  <cp:revision>23</cp:revision>
  <dcterms:created xsi:type="dcterms:W3CDTF">2015-02-20T08:52:05Z</dcterms:created>
  <dcterms:modified xsi:type="dcterms:W3CDTF">2015-02-26T16:37:54Z</dcterms:modified>
</cp:coreProperties>
</file>